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4"/>
  </p:sldMasterIdLst>
  <p:sldIdLst>
    <p:sldId id="256" r:id="rId5"/>
    <p:sldId id="258" r:id="rId6"/>
    <p:sldId id="257" r:id="rId7"/>
    <p:sldId id="259" r:id="rId8"/>
    <p:sldId id="260" r:id="rId9"/>
    <p:sldId id="277" r:id="rId10"/>
    <p:sldId id="261" r:id="rId11"/>
    <p:sldId id="263" r:id="rId12"/>
    <p:sldId id="264" r:id="rId13"/>
    <p:sldId id="266" r:id="rId14"/>
    <p:sldId id="283" r:id="rId15"/>
    <p:sldId id="278" r:id="rId16"/>
    <p:sldId id="284" r:id="rId17"/>
    <p:sldId id="279" r:id="rId18"/>
    <p:sldId id="281" r:id="rId19"/>
    <p:sldId id="280" r:id="rId20"/>
    <p:sldId id="285" r:id="rId21"/>
    <p:sldId id="267" r:id="rId22"/>
    <p:sldId id="276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oeschka Turksema" userId="2f6f921b-f459-4588-aff1-5aa2e1b4be90" providerId="ADAL" clId="{24BD9470-14FF-48CE-A601-4CC3022075AF}"/>
    <pc:docChg chg="undo redo custSel addSld delSld modSld sldOrd">
      <pc:chgData name="Annoeschka Turksema" userId="2f6f921b-f459-4588-aff1-5aa2e1b4be90" providerId="ADAL" clId="{24BD9470-14FF-48CE-A601-4CC3022075AF}" dt="2022-10-25T10:45:19.414" v="2014" actId="20577"/>
      <pc:docMkLst>
        <pc:docMk/>
      </pc:docMkLst>
      <pc:sldChg chg="modSp">
        <pc:chgData name="Annoeschka Turksema" userId="2f6f921b-f459-4588-aff1-5aa2e1b4be90" providerId="ADAL" clId="{24BD9470-14FF-48CE-A601-4CC3022075AF}" dt="2022-10-24T06:32:49.815" v="155" actId="20577"/>
        <pc:sldMkLst>
          <pc:docMk/>
          <pc:sldMk cId="743844857" sldId="256"/>
        </pc:sldMkLst>
        <pc:spChg chg="mod">
          <ac:chgData name="Annoeschka Turksema" userId="2f6f921b-f459-4588-aff1-5aa2e1b4be90" providerId="ADAL" clId="{24BD9470-14FF-48CE-A601-4CC3022075AF}" dt="2022-10-24T06:32:49.815" v="155" actId="20577"/>
          <ac:spMkLst>
            <pc:docMk/>
            <pc:sldMk cId="743844857" sldId="256"/>
            <ac:spMk id="2" creationId="{67B0053C-9CAD-4AAC-81D1-76902BCD1333}"/>
          </ac:spMkLst>
        </pc:spChg>
      </pc:sldChg>
      <pc:sldChg chg="modSp">
        <pc:chgData name="Annoeschka Turksema" userId="2f6f921b-f459-4588-aff1-5aa2e1b4be90" providerId="ADAL" clId="{24BD9470-14FF-48CE-A601-4CC3022075AF}" dt="2022-10-24T06:35:53.864" v="205" actId="1076"/>
        <pc:sldMkLst>
          <pc:docMk/>
          <pc:sldMk cId="2768971671" sldId="257"/>
        </pc:sldMkLst>
        <pc:picChg chg="mod">
          <ac:chgData name="Annoeschka Turksema" userId="2f6f921b-f459-4588-aff1-5aa2e1b4be90" providerId="ADAL" clId="{24BD9470-14FF-48CE-A601-4CC3022075AF}" dt="2022-10-24T06:35:53.864" v="205" actId="1076"/>
          <ac:picMkLst>
            <pc:docMk/>
            <pc:sldMk cId="2768971671" sldId="257"/>
            <ac:picMk id="11" creationId="{6ED0A920-CA4B-4295-B86D-71D062F09B66}"/>
          </ac:picMkLst>
        </pc:picChg>
      </pc:sldChg>
      <pc:sldChg chg="modSp">
        <pc:chgData name="Annoeschka Turksema" userId="2f6f921b-f459-4588-aff1-5aa2e1b4be90" providerId="ADAL" clId="{24BD9470-14FF-48CE-A601-4CC3022075AF}" dt="2022-10-25T10:42:15.146" v="1976" actId="20577"/>
        <pc:sldMkLst>
          <pc:docMk/>
          <pc:sldMk cId="2878386445" sldId="259"/>
        </pc:sldMkLst>
        <pc:spChg chg="mod">
          <ac:chgData name="Annoeschka Turksema" userId="2f6f921b-f459-4588-aff1-5aa2e1b4be90" providerId="ADAL" clId="{24BD9470-14FF-48CE-A601-4CC3022075AF}" dt="2022-10-24T06:38:32.274" v="326" actId="14100"/>
          <ac:spMkLst>
            <pc:docMk/>
            <pc:sldMk cId="2878386445" sldId="259"/>
            <ac:spMk id="2" creationId="{0BB903D4-C2BC-4C15-8DDE-E90D411EE41F}"/>
          </ac:spMkLst>
        </pc:spChg>
        <pc:spChg chg="mod">
          <ac:chgData name="Annoeschka Turksema" userId="2f6f921b-f459-4588-aff1-5aa2e1b4be90" providerId="ADAL" clId="{24BD9470-14FF-48CE-A601-4CC3022075AF}" dt="2022-10-25T10:42:15.146" v="1976" actId="20577"/>
          <ac:spMkLst>
            <pc:docMk/>
            <pc:sldMk cId="2878386445" sldId="259"/>
            <ac:spMk id="3" creationId="{4F62C805-9742-4C59-B72A-6E4CE7B56C59}"/>
          </ac:spMkLst>
        </pc:spChg>
      </pc:sldChg>
      <pc:sldChg chg="modSp">
        <pc:chgData name="Annoeschka Turksema" userId="2f6f921b-f459-4588-aff1-5aa2e1b4be90" providerId="ADAL" clId="{24BD9470-14FF-48CE-A601-4CC3022075AF}" dt="2022-10-25T10:42:44.313" v="1980" actId="20577"/>
        <pc:sldMkLst>
          <pc:docMk/>
          <pc:sldMk cId="9189588" sldId="260"/>
        </pc:sldMkLst>
        <pc:spChg chg="mod">
          <ac:chgData name="Annoeschka Turksema" userId="2f6f921b-f459-4588-aff1-5aa2e1b4be90" providerId="ADAL" clId="{24BD9470-14FF-48CE-A601-4CC3022075AF}" dt="2022-10-25T10:42:44.313" v="1980" actId="20577"/>
          <ac:spMkLst>
            <pc:docMk/>
            <pc:sldMk cId="9189588" sldId="260"/>
            <ac:spMk id="3" creationId="{8266081F-9B74-413E-B4E8-C3D720773296}"/>
          </ac:spMkLst>
        </pc:spChg>
      </pc:sldChg>
      <pc:sldChg chg="modSp">
        <pc:chgData name="Annoeschka Turksema" userId="2f6f921b-f459-4588-aff1-5aa2e1b4be90" providerId="ADAL" clId="{24BD9470-14FF-48CE-A601-4CC3022075AF}" dt="2022-10-24T08:11:09.610" v="494" actId="14100"/>
        <pc:sldMkLst>
          <pc:docMk/>
          <pc:sldMk cId="2247282325" sldId="261"/>
        </pc:sldMkLst>
        <pc:spChg chg="mod">
          <ac:chgData name="Annoeschka Turksema" userId="2f6f921b-f459-4588-aff1-5aa2e1b4be90" providerId="ADAL" clId="{24BD9470-14FF-48CE-A601-4CC3022075AF}" dt="2022-10-24T08:11:09.610" v="494" actId="14100"/>
          <ac:spMkLst>
            <pc:docMk/>
            <pc:sldMk cId="2247282325" sldId="261"/>
            <ac:spMk id="2" creationId="{118ABDC0-C45C-423A-B430-DC17BAB8914B}"/>
          </ac:spMkLst>
        </pc:spChg>
        <pc:spChg chg="mod">
          <ac:chgData name="Annoeschka Turksema" userId="2f6f921b-f459-4588-aff1-5aa2e1b4be90" providerId="ADAL" clId="{24BD9470-14FF-48CE-A601-4CC3022075AF}" dt="2022-10-24T08:10:54.544" v="493" actId="255"/>
          <ac:spMkLst>
            <pc:docMk/>
            <pc:sldMk cId="2247282325" sldId="261"/>
            <ac:spMk id="3" creationId="{400A95DA-D923-42C1-A2AA-037F886C873E}"/>
          </ac:spMkLst>
        </pc:spChg>
      </pc:sldChg>
      <pc:sldChg chg="add del">
        <pc:chgData name="Annoeschka Turksema" userId="2f6f921b-f459-4588-aff1-5aa2e1b4be90" providerId="ADAL" clId="{24BD9470-14FF-48CE-A601-4CC3022075AF}" dt="2022-10-24T06:30:57.884" v="131" actId="2696"/>
        <pc:sldMkLst>
          <pc:docMk/>
          <pc:sldMk cId="22564675" sldId="262"/>
        </pc:sldMkLst>
      </pc:sldChg>
      <pc:sldChg chg="modSp">
        <pc:chgData name="Annoeschka Turksema" userId="2f6f921b-f459-4588-aff1-5aa2e1b4be90" providerId="ADAL" clId="{24BD9470-14FF-48CE-A601-4CC3022075AF}" dt="2022-10-24T08:34:44.485" v="741" actId="20577"/>
        <pc:sldMkLst>
          <pc:docMk/>
          <pc:sldMk cId="2274304053" sldId="263"/>
        </pc:sldMkLst>
        <pc:spChg chg="mod">
          <ac:chgData name="Annoeschka Turksema" userId="2f6f921b-f459-4588-aff1-5aa2e1b4be90" providerId="ADAL" clId="{24BD9470-14FF-48CE-A601-4CC3022075AF}" dt="2022-10-24T08:34:44.485" v="741" actId="20577"/>
          <ac:spMkLst>
            <pc:docMk/>
            <pc:sldMk cId="2274304053" sldId="263"/>
            <ac:spMk id="3" creationId="{00000000-0000-0000-0000-000000000000}"/>
          </ac:spMkLst>
        </pc:spChg>
      </pc:sldChg>
      <pc:sldChg chg="modSp">
        <pc:chgData name="Annoeschka Turksema" userId="2f6f921b-f459-4588-aff1-5aa2e1b4be90" providerId="ADAL" clId="{24BD9470-14FF-48CE-A601-4CC3022075AF}" dt="2022-10-24T08:28:29.230" v="694" actId="1076"/>
        <pc:sldMkLst>
          <pc:docMk/>
          <pc:sldMk cId="1520498039" sldId="264"/>
        </pc:sldMkLst>
        <pc:spChg chg="mod">
          <ac:chgData name="Annoeschka Turksema" userId="2f6f921b-f459-4588-aff1-5aa2e1b4be90" providerId="ADAL" clId="{24BD9470-14FF-48CE-A601-4CC3022075AF}" dt="2022-10-24T08:28:13.582" v="692" actId="255"/>
          <ac:spMkLst>
            <pc:docMk/>
            <pc:sldMk cId="1520498039" sldId="264"/>
            <ac:spMk id="3" creationId="{00000000-0000-0000-0000-000000000000}"/>
          </ac:spMkLst>
        </pc:spChg>
        <pc:picChg chg="mod">
          <ac:chgData name="Annoeschka Turksema" userId="2f6f921b-f459-4588-aff1-5aa2e1b4be90" providerId="ADAL" clId="{24BD9470-14FF-48CE-A601-4CC3022075AF}" dt="2022-10-24T08:28:29.230" v="694" actId="1076"/>
          <ac:picMkLst>
            <pc:docMk/>
            <pc:sldMk cId="1520498039" sldId="264"/>
            <ac:picMk id="4" creationId="{00000000-0000-0000-0000-000000000000}"/>
          </ac:picMkLst>
        </pc:picChg>
      </pc:sldChg>
      <pc:sldChg chg="addSp delSp modSp">
        <pc:chgData name="Annoeschka Turksema" userId="2f6f921b-f459-4588-aff1-5aa2e1b4be90" providerId="ADAL" clId="{24BD9470-14FF-48CE-A601-4CC3022075AF}" dt="2022-10-24T09:17:27.472" v="1265" actId="14100"/>
        <pc:sldMkLst>
          <pc:docMk/>
          <pc:sldMk cId="715997757" sldId="266"/>
        </pc:sldMkLst>
        <pc:spChg chg="add">
          <ac:chgData name="Annoeschka Turksema" userId="2f6f921b-f459-4588-aff1-5aa2e1b4be90" providerId="ADAL" clId="{24BD9470-14FF-48CE-A601-4CC3022075AF}" dt="2022-10-24T08:38:44.216" v="748"/>
          <ac:spMkLst>
            <pc:docMk/>
            <pc:sldMk cId="715997757" sldId="266"/>
            <ac:spMk id="3" creationId="{F3EAF11A-326C-44A6-9143-1C09EAA52F0E}"/>
          </ac:spMkLst>
        </pc:spChg>
        <pc:spChg chg="mod">
          <ac:chgData name="Annoeschka Turksema" userId="2f6f921b-f459-4588-aff1-5aa2e1b4be90" providerId="ADAL" clId="{24BD9470-14FF-48CE-A601-4CC3022075AF}" dt="2022-10-24T09:17:01.049" v="1261" actId="20577"/>
          <ac:spMkLst>
            <pc:docMk/>
            <pc:sldMk cId="715997757" sldId="266"/>
            <ac:spMk id="5" creationId="{00000000-0000-0000-0000-000000000000}"/>
          </ac:spMkLst>
        </pc:spChg>
        <pc:picChg chg="del">
          <ac:chgData name="Annoeschka Turksema" userId="2f6f921b-f459-4588-aff1-5aa2e1b4be90" providerId="ADAL" clId="{24BD9470-14FF-48CE-A601-4CC3022075AF}" dt="2022-10-24T08:38:15.772" v="743"/>
          <ac:picMkLst>
            <pc:docMk/>
            <pc:sldMk cId="715997757" sldId="266"/>
            <ac:picMk id="6" creationId="{00000000-0000-0000-0000-000000000000}"/>
          </ac:picMkLst>
        </pc:picChg>
        <pc:picChg chg="add mod">
          <ac:chgData name="Annoeschka Turksema" userId="2f6f921b-f459-4588-aff1-5aa2e1b4be90" providerId="ADAL" clId="{24BD9470-14FF-48CE-A601-4CC3022075AF}" dt="2022-10-24T09:17:04.207" v="1262" actId="1076"/>
          <ac:picMkLst>
            <pc:docMk/>
            <pc:sldMk cId="715997757" sldId="266"/>
            <ac:picMk id="7" creationId="{CEEB3F57-629B-47FF-95EB-CBDBECCB49CB}"/>
          </ac:picMkLst>
        </pc:picChg>
        <pc:picChg chg="add mod">
          <ac:chgData name="Annoeschka Turksema" userId="2f6f921b-f459-4588-aff1-5aa2e1b4be90" providerId="ADAL" clId="{24BD9470-14FF-48CE-A601-4CC3022075AF}" dt="2022-10-24T09:17:27.472" v="1265" actId="14100"/>
          <ac:picMkLst>
            <pc:docMk/>
            <pc:sldMk cId="715997757" sldId="266"/>
            <ac:picMk id="9" creationId="{06A12D2D-6759-4459-8DCB-C5A76429556A}"/>
          </ac:picMkLst>
        </pc:picChg>
      </pc:sldChg>
      <pc:sldChg chg="modSp add del">
        <pc:chgData name="Annoeschka Turksema" userId="2f6f921b-f459-4588-aff1-5aa2e1b4be90" providerId="ADAL" clId="{24BD9470-14FF-48CE-A601-4CC3022075AF}" dt="2022-10-24T09:32:06.326" v="1740" actId="27636"/>
        <pc:sldMkLst>
          <pc:docMk/>
          <pc:sldMk cId="3125022983" sldId="267"/>
        </pc:sldMkLst>
        <pc:spChg chg="mod">
          <ac:chgData name="Annoeschka Turksema" userId="2f6f921b-f459-4588-aff1-5aa2e1b4be90" providerId="ADAL" clId="{24BD9470-14FF-48CE-A601-4CC3022075AF}" dt="2022-10-24T09:32:06.326" v="1740" actId="27636"/>
          <ac:spMkLst>
            <pc:docMk/>
            <pc:sldMk cId="3125022983" sldId="267"/>
            <ac:spMk id="5" creationId="{00000000-0000-0000-0000-000000000000}"/>
          </ac:spMkLst>
        </pc:spChg>
      </pc:sldChg>
      <pc:sldChg chg="add del">
        <pc:chgData name="Annoeschka Turksema" userId="2f6f921b-f459-4588-aff1-5aa2e1b4be90" providerId="ADAL" clId="{24BD9470-14FF-48CE-A601-4CC3022075AF}" dt="2022-10-24T06:30:57.958" v="139" actId="2696"/>
        <pc:sldMkLst>
          <pc:docMk/>
          <pc:sldMk cId="523395832" sldId="268"/>
        </pc:sldMkLst>
      </pc:sldChg>
      <pc:sldChg chg="add del">
        <pc:chgData name="Annoeschka Turksema" userId="2f6f921b-f459-4588-aff1-5aa2e1b4be90" providerId="ADAL" clId="{24BD9470-14FF-48CE-A601-4CC3022075AF}" dt="2022-10-24T06:30:57.950" v="138" actId="2696"/>
        <pc:sldMkLst>
          <pc:docMk/>
          <pc:sldMk cId="1889988134" sldId="269"/>
        </pc:sldMkLst>
      </pc:sldChg>
      <pc:sldChg chg="add del">
        <pc:chgData name="Annoeschka Turksema" userId="2f6f921b-f459-4588-aff1-5aa2e1b4be90" providerId="ADAL" clId="{24BD9470-14FF-48CE-A601-4CC3022075AF}" dt="2022-10-24T06:30:57.941" v="137" actId="2696"/>
        <pc:sldMkLst>
          <pc:docMk/>
          <pc:sldMk cId="3503063150" sldId="270"/>
        </pc:sldMkLst>
      </pc:sldChg>
      <pc:sldChg chg="add del">
        <pc:chgData name="Annoeschka Turksema" userId="2f6f921b-f459-4588-aff1-5aa2e1b4be90" providerId="ADAL" clId="{24BD9470-14FF-48CE-A601-4CC3022075AF}" dt="2022-10-24T06:30:57.932" v="136" actId="2696"/>
        <pc:sldMkLst>
          <pc:docMk/>
          <pc:sldMk cId="1346202289" sldId="271"/>
        </pc:sldMkLst>
      </pc:sldChg>
      <pc:sldChg chg="add del">
        <pc:chgData name="Annoeschka Turksema" userId="2f6f921b-f459-4588-aff1-5aa2e1b4be90" providerId="ADAL" clId="{24BD9470-14FF-48CE-A601-4CC3022075AF}" dt="2022-10-24T06:30:57.923" v="135" actId="2696"/>
        <pc:sldMkLst>
          <pc:docMk/>
          <pc:sldMk cId="4174198279" sldId="272"/>
        </pc:sldMkLst>
      </pc:sldChg>
      <pc:sldChg chg="add del">
        <pc:chgData name="Annoeschka Turksema" userId="2f6f921b-f459-4588-aff1-5aa2e1b4be90" providerId="ADAL" clId="{24BD9470-14FF-48CE-A601-4CC3022075AF}" dt="2022-10-24T06:30:57.916" v="134" actId="2696"/>
        <pc:sldMkLst>
          <pc:docMk/>
          <pc:sldMk cId="4153291064" sldId="273"/>
        </pc:sldMkLst>
      </pc:sldChg>
      <pc:sldChg chg="add del">
        <pc:chgData name="Annoeschka Turksema" userId="2f6f921b-f459-4588-aff1-5aa2e1b4be90" providerId="ADAL" clId="{24BD9470-14FF-48CE-A601-4CC3022075AF}" dt="2022-10-24T06:30:57.908" v="133" actId="2696"/>
        <pc:sldMkLst>
          <pc:docMk/>
          <pc:sldMk cId="1055616442" sldId="274"/>
        </pc:sldMkLst>
      </pc:sldChg>
      <pc:sldChg chg="add del">
        <pc:chgData name="Annoeschka Turksema" userId="2f6f921b-f459-4588-aff1-5aa2e1b4be90" providerId="ADAL" clId="{24BD9470-14FF-48CE-A601-4CC3022075AF}" dt="2022-10-24T06:30:57.890" v="132" actId="2696"/>
        <pc:sldMkLst>
          <pc:docMk/>
          <pc:sldMk cId="3823228272" sldId="275"/>
        </pc:sldMkLst>
      </pc:sldChg>
      <pc:sldChg chg="modSp">
        <pc:chgData name="Annoeschka Turksema" userId="2f6f921b-f459-4588-aff1-5aa2e1b4be90" providerId="ADAL" clId="{24BD9470-14FF-48CE-A601-4CC3022075AF}" dt="2022-10-24T09:34:07.733" v="1878" actId="20577"/>
        <pc:sldMkLst>
          <pc:docMk/>
          <pc:sldMk cId="3680851931" sldId="276"/>
        </pc:sldMkLst>
        <pc:spChg chg="mod">
          <ac:chgData name="Annoeschka Turksema" userId="2f6f921b-f459-4588-aff1-5aa2e1b4be90" providerId="ADAL" clId="{24BD9470-14FF-48CE-A601-4CC3022075AF}" dt="2022-10-24T09:34:07.733" v="1878" actId="20577"/>
          <ac:spMkLst>
            <pc:docMk/>
            <pc:sldMk cId="3680851931" sldId="276"/>
            <ac:spMk id="3" creationId="{00000000-0000-0000-0000-000000000000}"/>
          </ac:spMkLst>
        </pc:spChg>
      </pc:sldChg>
      <pc:sldChg chg="modSp">
        <pc:chgData name="Annoeschka Turksema" userId="2f6f921b-f459-4588-aff1-5aa2e1b4be90" providerId="ADAL" clId="{24BD9470-14FF-48CE-A601-4CC3022075AF}" dt="2022-10-24T08:33:24.964" v="727" actId="20577"/>
        <pc:sldMkLst>
          <pc:docMk/>
          <pc:sldMk cId="2470937065" sldId="277"/>
        </pc:sldMkLst>
        <pc:spChg chg="mod">
          <ac:chgData name="Annoeschka Turksema" userId="2f6f921b-f459-4588-aff1-5aa2e1b4be90" providerId="ADAL" clId="{24BD9470-14FF-48CE-A601-4CC3022075AF}" dt="2022-10-24T08:33:20.083" v="725" actId="20577"/>
          <ac:spMkLst>
            <pc:docMk/>
            <pc:sldMk cId="2470937065" sldId="277"/>
            <ac:spMk id="2" creationId="{00000000-0000-0000-0000-000000000000}"/>
          </ac:spMkLst>
        </pc:spChg>
        <pc:spChg chg="mod">
          <ac:chgData name="Annoeschka Turksema" userId="2f6f921b-f459-4588-aff1-5aa2e1b4be90" providerId="ADAL" clId="{24BD9470-14FF-48CE-A601-4CC3022075AF}" dt="2022-10-24T08:33:24.964" v="727" actId="20577"/>
          <ac:spMkLst>
            <pc:docMk/>
            <pc:sldMk cId="2470937065" sldId="277"/>
            <ac:spMk id="3" creationId="{00000000-0000-0000-0000-000000000000}"/>
          </ac:spMkLst>
        </pc:spChg>
        <pc:picChg chg="mod">
          <ac:chgData name="Annoeschka Turksema" userId="2f6f921b-f459-4588-aff1-5aa2e1b4be90" providerId="ADAL" clId="{24BD9470-14FF-48CE-A601-4CC3022075AF}" dt="2022-10-24T08:09:12.848" v="482" actId="1076"/>
          <ac:picMkLst>
            <pc:docMk/>
            <pc:sldMk cId="2470937065" sldId="277"/>
            <ac:picMk id="4" creationId="{00000000-0000-0000-0000-000000000000}"/>
          </ac:picMkLst>
        </pc:picChg>
      </pc:sldChg>
      <pc:sldChg chg="delSp modSp">
        <pc:chgData name="Annoeschka Turksema" userId="2f6f921b-f459-4588-aff1-5aa2e1b4be90" providerId="ADAL" clId="{24BD9470-14FF-48CE-A601-4CC3022075AF}" dt="2022-10-25T10:45:19.414" v="2014" actId="20577"/>
        <pc:sldMkLst>
          <pc:docMk/>
          <pc:sldMk cId="3880545870" sldId="278"/>
        </pc:sldMkLst>
        <pc:spChg chg="mod">
          <ac:chgData name="Annoeschka Turksema" userId="2f6f921b-f459-4588-aff1-5aa2e1b4be90" providerId="ADAL" clId="{24BD9470-14FF-48CE-A601-4CC3022075AF}" dt="2022-10-25T10:45:19.414" v="2014" actId="20577"/>
          <ac:spMkLst>
            <pc:docMk/>
            <pc:sldMk cId="3880545870" sldId="278"/>
            <ac:spMk id="3" creationId="{00000000-0000-0000-0000-000000000000}"/>
          </ac:spMkLst>
        </pc:spChg>
        <pc:picChg chg="mod">
          <ac:chgData name="Annoeschka Turksema" userId="2f6f921b-f459-4588-aff1-5aa2e1b4be90" providerId="ADAL" clId="{24BD9470-14FF-48CE-A601-4CC3022075AF}" dt="2022-10-24T09:21:04.258" v="1481" actId="1076"/>
          <ac:picMkLst>
            <pc:docMk/>
            <pc:sldMk cId="3880545870" sldId="278"/>
            <ac:picMk id="4" creationId="{00000000-0000-0000-0000-000000000000}"/>
          </ac:picMkLst>
        </pc:picChg>
        <pc:picChg chg="del">
          <ac:chgData name="Annoeschka Turksema" userId="2f6f921b-f459-4588-aff1-5aa2e1b4be90" providerId="ADAL" clId="{24BD9470-14FF-48CE-A601-4CC3022075AF}" dt="2022-10-24T09:19:21.543" v="1346"/>
          <ac:picMkLst>
            <pc:docMk/>
            <pc:sldMk cId="3880545870" sldId="278"/>
            <ac:picMk id="5" creationId="{00000000-0000-0000-0000-000000000000}"/>
          </ac:picMkLst>
        </pc:picChg>
      </pc:sldChg>
      <pc:sldChg chg="modSp">
        <pc:chgData name="Annoeschka Turksema" userId="2f6f921b-f459-4588-aff1-5aa2e1b4be90" providerId="ADAL" clId="{24BD9470-14FF-48CE-A601-4CC3022075AF}" dt="2022-10-24T06:15:35.719" v="2" actId="27636"/>
        <pc:sldMkLst>
          <pc:docMk/>
          <pc:sldMk cId="2052522953" sldId="279"/>
        </pc:sldMkLst>
        <pc:spChg chg="mod">
          <ac:chgData name="Annoeschka Turksema" userId="2f6f921b-f459-4588-aff1-5aa2e1b4be90" providerId="ADAL" clId="{24BD9470-14FF-48CE-A601-4CC3022075AF}" dt="2022-10-24T06:15:35.719" v="2" actId="27636"/>
          <ac:spMkLst>
            <pc:docMk/>
            <pc:sldMk cId="2052522953" sldId="279"/>
            <ac:spMk id="3" creationId="{00000000-0000-0000-0000-000000000000}"/>
          </ac:spMkLst>
        </pc:spChg>
      </pc:sldChg>
      <pc:sldChg chg="modSp">
        <pc:chgData name="Annoeschka Turksema" userId="2f6f921b-f459-4588-aff1-5aa2e1b4be90" providerId="ADAL" clId="{24BD9470-14FF-48CE-A601-4CC3022075AF}" dt="2022-10-24T13:25:52.485" v="1973" actId="14100"/>
        <pc:sldMkLst>
          <pc:docMk/>
          <pc:sldMk cId="2364519726" sldId="280"/>
        </pc:sldMkLst>
        <pc:picChg chg="mod">
          <ac:chgData name="Annoeschka Turksema" userId="2f6f921b-f459-4588-aff1-5aa2e1b4be90" providerId="ADAL" clId="{24BD9470-14FF-48CE-A601-4CC3022075AF}" dt="2022-10-24T13:25:52.485" v="1973" actId="14100"/>
          <ac:picMkLst>
            <pc:docMk/>
            <pc:sldMk cId="2364519726" sldId="280"/>
            <ac:picMk id="6" creationId="{00000000-0000-0000-0000-000000000000}"/>
          </ac:picMkLst>
        </pc:picChg>
      </pc:sldChg>
      <pc:sldChg chg="ord">
        <pc:chgData name="Annoeschka Turksema" userId="2f6f921b-f459-4588-aff1-5aa2e1b4be90" providerId="ADAL" clId="{24BD9470-14FF-48CE-A601-4CC3022075AF}" dt="2022-10-24T06:23:12.196" v="110"/>
        <pc:sldMkLst>
          <pc:docMk/>
          <pc:sldMk cId="3224940210" sldId="281"/>
        </pc:sldMkLst>
      </pc:sldChg>
      <pc:sldChg chg="modSp add del">
        <pc:chgData name="Annoeschka Turksema" userId="2f6f921b-f459-4588-aff1-5aa2e1b4be90" providerId="ADAL" clId="{24BD9470-14FF-48CE-A601-4CC3022075AF}" dt="2022-10-24T13:23:35.019" v="1969" actId="2696"/>
        <pc:sldMkLst>
          <pc:docMk/>
          <pc:sldMk cId="3867329454" sldId="282"/>
        </pc:sldMkLst>
        <pc:spChg chg="mod">
          <ac:chgData name="Annoeschka Turksema" userId="2f6f921b-f459-4588-aff1-5aa2e1b4be90" providerId="ADAL" clId="{24BD9470-14FF-48CE-A601-4CC3022075AF}" dt="2022-10-24T08:01:05.331" v="474" actId="20577"/>
          <ac:spMkLst>
            <pc:docMk/>
            <pc:sldMk cId="3867329454" sldId="282"/>
            <ac:spMk id="3" creationId="{4F2330BC-D09F-42EB-B051-F9757A948871}"/>
          </ac:spMkLst>
        </pc:spChg>
      </pc:sldChg>
      <pc:sldChg chg="addSp delSp modSp add">
        <pc:chgData name="Annoeschka Turksema" userId="2f6f921b-f459-4588-aff1-5aa2e1b4be90" providerId="ADAL" clId="{24BD9470-14FF-48CE-A601-4CC3022075AF}" dt="2022-10-25T10:45:00.684" v="2013" actId="20577"/>
        <pc:sldMkLst>
          <pc:docMk/>
          <pc:sldMk cId="1139111941" sldId="283"/>
        </pc:sldMkLst>
        <pc:spChg chg="del">
          <ac:chgData name="Annoeschka Turksema" userId="2f6f921b-f459-4588-aff1-5aa2e1b4be90" providerId="ADAL" clId="{24BD9470-14FF-48CE-A601-4CC3022075AF}" dt="2022-10-24T08:43:37.690" v="856"/>
          <ac:spMkLst>
            <pc:docMk/>
            <pc:sldMk cId="1139111941" sldId="283"/>
            <ac:spMk id="2" creationId="{ECD04C07-08E5-4146-9F2C-C6D240ADFF58}"/>
          </ac:spMkLst>
        </pc:spChg>
        <pc:spChg chg="del">
          <ac:chgData name="Annoeschka Turksema" userId="2f6f921b-f459-4588-aff1-5aa2e1b4be90" providerId="ADAL" clId="{24BD9470-14FF-48CE-A601-4CC3022075AF}" dt="2022-10-24T08:38:19.118" v="744"/>
          <ac:spMkLst>
            <pc:docMk/>
            <pc:sldMk cId="1139111941" sldId="283"/>
            <ac:spMk id="3" creationId="{FBD2BEA3-657C-4BF6-ACD4-249E23E1F190}"/>
          </ac:spMkLst>
        </pc:spChg>
        <pc:spChg chg="add mod">
          <ac:chgData name="Annoeschka Turksema" userId="2f6f921b-f459-4588-aff1-5aa2e1b4be90" providerId="ADAL" clId="{24BD9470-14FF-48CE-A601-4CC3022075AF}" dt="2022-10-24T08:43:37.690" v="856"/>
          <ac:spMkLst>
            <pc:docMk/>
            <pc:sldMk cId="1139111941" sldId="283"/>
            <ac:spMk id="5" creationId="{A221876E-54B7-4D7B-B788-DC3A73EED593}"/>
          </ac:spMkLst>
        </pc:spChg>
        <pc:spChg chg="add mod">
          <ac:chgData name="Annoeschka Turksema" userId="2f6f921b-f459-4588-aff1-5aa2e1b4be90" providerId="ADAL" clId="{24BD9470-14FF-48CE-A601-4CC3022075AF}" dt="2022-10-25T10:45:00.684" v="2013" actId="20577"/>
          <ac:spMkLst>
            <pc:docMk/>
            <pc:sldMk cId="1139111941" sldId="283"/>
            <ac:spMk id="6" creationId="{A28CCCFF-BBB7-4F97-A1A3-687A409F39AE}"/>
          </ac:spMkLst>
        </pc:spChg>
        <pc:picChg chg="add del mod">
          <ac:chgData name="Annoeschka Turksema" userId="2f6f921b-f459-4588-aff1-5aa2e1b4be90" providerId="ADAL" clId="{24BD9470-14FF-48CE-A601-4CC3022075AF}" dt="2022-10-24T08:43:41.644" v="857"/>
          <ac:picMkLst>
            <pc:docMk/>
            <pc:sldMk cId="1139111941" sldId="283"/>
            <ac:picMk id="4" creationId="{B0724666-D464-41AD-AFF4-07A2C2987A78}"/>
          </ac:picMkLst>
        </pc:picChg>
        <pc:picChg chg="add mod">
          <ac:chgData name="Annoeschka Turksema" userId="2f6f921b-f459-4588-aff1-5aa2e1b4be90" providerId="ADAL" clId="{24BD9470-14FF-48CE-A601-4CC3022075AF}" dt="2022-10-24T09:18:38.505" v="1344" actId="1076"/>
          <ac:picMkLst>
            <pc:docMk/>
            <pc:sldMk cId="1139111941" sldId="283"/>
            <ac:picMk id="7" creationId="{9D66519A-C27D-40D7-B43F-FF4227D21A78}"/>
          </ac:picMkLst>
        </pc:picChg>
      </pc:sldChg>
      <pc:sldChg chg="addSp modSp add">
        <pc:chgData name="Annoeschka Turksema" userId="2f6f921b-f459-4588-aff1-5aa2e1b4be90" providerId="ADAL" clId="{24BD9470-14FF-48CE-A601-4CC3022075AF}" dt="2022-10-24T13:25:06.344" v="1971" actId="1076"/>
        <pc:sldMkLst>
          <pc:docMk/>
          <pc:sldMk cId="1030468373" sldId="284"/>
        </pc:sldMkLst>
        <pc:spChg chg="mod">
          <ac:chgData name="Annoeschka Turksema" userId="2f6f921b-f459-4588-aff1-5aa2e1b4be90" providerId="ADAL" clId="{24BD9470-14FF-48CE-A601-4CC3022075AF}" dt="2022-10-24T09:23:35.059" v="1725" actId="20577"/>
          <ac:spMkLst>
            <pc:docMk/>
            <pc:sldMk cId="1030468373" sldId="284"/>
            <ac:spMk id="3" creationId="{C6B4DB28-9EE1-4941-B94B-DBB52BF805BB}"/>
          </ac:spMkLst>
        </pc:spChg>
        <pc:picChg chg="add mod">
          <ac:chgData name="Annoeschka Turksema" userId="2f6f921b-f459-4588-aff1-5aa2e1b4be90" providerId="ADAL" clId="{24BD9470-14FF-48CE-A601-4CC3022075AF}" dt="2022-10-24T13:25:06.344" v="1971" actId="1076"/>
          <ac:picMkLst>
            <pc:docMk/>
            <pc:sldMk cId="1030468373" sldId="284"/>
            <ac:picMk id="4" creationId="{7C9B571E-D0F9-4338-ABEF-4B98EA030B14}"/>
          </ac:picMkLst>
        </pc:picChg>
      </pc:sldChg>
      <pc:sldChg chg="addSp delSp modSp add">
        <pc:chgData name="Annoeschka Turksema" userId="2f6f921b-f459-4588-aff1-5aa2e1b4be90" providerId="ADAL" clId="{24BD9470-14FF-48CE-A601-4CC3022075AF}" dt="2022-10-24T13:26:06.108" v="1975" actId="1076"/>
        <pc:sldMkLst>
          <pc:docMk/>
          <pc:sldMk cId="2955763722" sldId="285"/>
        </pc:sldMkLst>
        <pc:spChg chg="del">
          <ac:chgData name="Annoeschka Turksema" userId="2f6f921b-f459-4588-aff1-5aa2e1b4be90" providerId="ADAL" clId="{24BD9470-14FF-48CE-A601-4CC3022075AF}" dt="2022-10-24T09:29:07.850" v="1734" actId="931"/>
          <ac:spMkLst>
            <pc:docMk/>
            <pc:sldMk cId="2955763722" sldId="285"/>
            <ac:spMk id="3" creationId="{A51C3E55-170B-484A-B975-D778D4BD548F}"/>
          </ac:spMkLst>
        </pc:spChg>
        <pc:picChg chg="add mod">
          <ac:chgData name="Annoeschka Turksema" userId="2f6f921b-f459-4588-aff1-5aa2e1b4be90" providerId="ADAL" clId="{24BD9470-14FF-48CE-A601-4CC3022075AF}" dt="2022-10-24T13:26:06.108" v="1975" actId="1076"/>
          <ac:picMkLst>
            <pc:docMk/>
            <pc:sldMk cId="2955763722" sldId="285"/>
            <ac:picMk id="5" creationId="{D5FD661C-570A-4143-B980-A22B89D83B79}"/>
          </ac:picMkLst>
        </pc:picChg>
      </pc:sldChg>
      <pc:sldChg chg="modSp add del">
        <pc:chgData name="Annoeschka Turksema" userId="2f6f921b-f459-4588-aff1-5aa2e1b4be90" providerId="ADAL" clId="{24BD9470-14FF-48CE-A601-4CC3022075AF}" dt="2022-10-24T13:24:48.032" v="1970" actId="2696"/>
        <pc:sldMkLst>
          <pc:docMk/>
          <pc:sldMk cId="1144789098" sldId="286"/>
        </pc:sldMkLst>
        <pc:spChg chg="mod">
          <ac:chgData name="Annoeschka Turksema" userId="2f6f921b-f459-4588-aff1-5aa2e1b4be90" providerId="ADAL" clId="{24BD9470-14FF-48CE-A601-4CC3022075AF}" dt="2022-10-24T09:50:46.197" v="1903" actId="20577"/>
          <ac:spMkLst>
            <pc:docMk/>
            <pc:sldMk cId="1144789098" sldId="286"/>
            <ac:spMk id="2" creationId="{978D418B-DFB4-4B58-BF22-05F7F06A1FF2}"/>
          </ac:spMkLst>
        </pc:spChg>
      </pc:sldChg>
      <pc:sldChg chg="modSp add del">
        <pc:chgData name="Annoeschka Turksema" userId="2f6f921b-f459-4588-aff1-5aa2e1b4be90" providerId="ADAL" clId="{24BD9470-14FF-48CE-A601-4CC3022075AF}" dt="2022-10-24T13:25:16.407" v="1972" actId="2696"/>
        <pc:sldMkLst>
          <pc:docMk/>
          <pc:sldMk cId="816285692" sldId="287"/>
        </pc:sldMkLst>
        <pc:spChg chg="mod">
          <ac:chgData name="Annoeschka Turksema" userId="2f6f921b-f459-4588-aff1-5aa2e1b4be90" providerId="ADAL" clId="{24BD9470-14FF-48CE-A601-4CC3022075AF}" dt="2022-10-24T09:52:52.011" v="1968" actId="14100"/>
          <ac:spMkLst>
            <pc:docMk/>
            <pc:sldMk cId="816285692" sldId="287"/>
            <ac:spMk id="2" creationId="{08919779-4F37-4893-9D00-40310840F0BC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7B66B-21C1-4469-94A9-2BBFF84FFFE3}" type="datetimeFigureOut">
              <a:rPr lang="nl-NL" smtClean="0"/>
              <a:t>25-10-2022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395E7-ECA5-4EE0-B046-092489518575}" type="slidenum">
              <a:rPr lang="nl-NL" smtClean="0"/>
              <a:t>‹nr.›</a:t>
            </a:fld>
            <a:endParaRPr lang="nl-N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375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7B66B-21C1-4469-94A9-2BBFF84FFFE3}" type="datetimeFigureOut">
              <a:rPr lang="nl-NL" smtClean="0"/>
              <a:t>25-10-2022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395E7-ECA5-4EE0-B046-09248951857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4413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7B66B-21C1-4469-94A9-2BBFF84FFFE3}" type="datetimeFigureOut">
              <a:rPr lang="nl-NL" smtClean="0"/>
              <a:t>25-10-2022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395E7-ECA5-4EE0-B046-09248951857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9176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7B66B-21C1-4469-94A9-2BBFF84FFFE3}" type="datetimeFigureOut">
              <a:rPr lang="nl-NL" smtClean="0"/>
              <a:t>25-10-2022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395E7-ECA5-4EE0-B046-09248951857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3191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7B66B-21C1-4469-94A9-2BBFF84FFFE3}" type="datetimeFigureOut">
              <a:rPr lang="nl-NL" smtClean="0"/>
              <a:t>25-10-2022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395E7-ECA5-4EE0-B046-092489518575}" type="slidenum">
              <a:rPr lang="nl-NL" smtClean="0"/>
              <a:t>‹nr.›</a:t>
            </a:fld>
            <a:endParaRPr lang="nl-N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2380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7B66B-21C1-4469-94A9-2BBFF84FFFE3}" type="datetimeFigureOut">
              <a:rPr lang="nl-NL" smtClean="0"/>
              <a:t>25-10-2022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395E7-ECA5-4EE0-B046-09248951857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7B66B-21C1-4469-94A9-2BBFF84FFFE3}" type="datetimeFigureOut">
              <a:rPr lang="nl-NL" smtClean="0"/>
              <a:t>25-10-2022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395E7-ECA5-4EE0-B046-09248951857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5477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7B66B-21C1-4469-94A9-2BBFF84FFFE3}" type="datetimeFigureOut">
              <a:rPr lang="nl-NL" smtClean="0"/>
              <a:t>25-10-2022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395E7-ECA5-4EE0-B046-09248951857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0754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7B66B-21C1-4469-94A9-2BBFF84FFFE3}" type="datetimeFigureOut">
              <a:rPr lang="nl-NL" smtClean="0"/>
              <a:t>25-10-2022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395E7-ECA5-4EE0-B046-09248951857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9778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FE7B66B-21C1-4469-94A9-2BBFF84FFFE3}" type="datetimeFigureOut">
              <a:rPr lang="nl-NL" smtClean="0"/>
              <a:t>25-10-2022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E3395E7-ECA5-4EE0-B046-09248951857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4044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7B66B-21C1-4469-94A9-2BBFF84FFFE3}" type="datetimeFigureOut">
              <a:rPr lang="nl-NL" smtClean="0"/>
              <a:t>25-10-2022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395E7-ECA5-4EE0-B046-09248951857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1659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FE7B66B-21C1-4469-94A9-2BBFF84FFFE3}" type="datetimeFigureOut">
              <a:rPr lang="nl-NL" smtClean="0"/>
              <a:t>25-10-2022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E3395E7-ECA5-4EE0-B046-092489518575}" type="slidenum">
              <a:rPr lang="nl-NL" smtClean="0"/>
              <a:t>‹nr.›</a:t>
            </a:fld>
            <a:endParaRPr lang="nl-NL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9056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B0053C-9CAD-4AAC-81D1-76902BCD13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sz="7200" b="1" dirty="0"/>
              <a:t>Verzorging </a:t>
            </a:r>
            <a:r>
              <a:rPr lang="nl-NL" sz="4400" dirty="0"/>
              <a:t>(kamer)</a:t>
            </a:r>
            <a:r>
              <a:rPr lang="nl-NL" sz="7200" b="1" dirty="0"/>
              <a:t>planten</a:t>
            </a:r>
            <a:endParaRPr lang="nl-NL" sz="32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43864EC-C6BC-4711-8F35-B520E483EDA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3844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Planten en temperatuur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1097280" y="1870745"/>
            <a:ext cx="6561869" cy="3998349"/>
          </a:xfrm>
        </p:spPr>
        <p:txBody>
          <a:bodyPr>
            <a:normAutofit lnSpcReduction="10000"/>
          </a:bodyPr>
          <a:lstStyle/>
          <a:p>
            <a:r>
              <a:rPr lang="nl-NL" dirty="0"/>
              <a:t>Afhankelijk waar een plant vandaan komt stelt ze eisen aan haar standplaats qua temperatuur. Deze is in de woonkamer niet ideaal….</a:t>
            </a:r>
          </a:p>
          <a:p>
            <a:pPr marL="0" indent="0">
              <a:buNone/>
            </a:pPr>
            <a:r>
              <a:rPr lang="nl-NL" dirty="0"/>
              <a:t>Raam open = tocht en schadebeelden	                    Verwarming = droge lucht				             Zon = hitte</a:t>
            </a:r>
          </a:p>
          <a:p>
            <a:pPr marL="0" indent="0">
              <a:buNone/>
            </a:pPr>
            <a:r>
              <a:rPr lang="nl-NL" dirty="0"/>
              <a:t>Bij té lang een té lage temperatuur stopt een plant met groeien en gaat uiteindelijk dood. Sommige planten kunnen na een korte koele periode juist volop gaan bloeien zoals de </a:t>
            </a:r>
            <a:r>
              <a:rPr lang="nl-NL" dirty="0" err="1"/>
              <a:t>Bougainvillea</a:t>
            </a: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Ook in de Nederlandse tuin is de temperatuur niet altijd goed bij planten. Denk aan palmen, olijfbomen, </a:t>
            </a:r>
            <a:r>
              <a:rPr lang="nl-NL" dirty="0" err="1"/>
              <a:t>Agaves</a:t>
            </a:r>
            <a:r>
              <a:rPr lang="nl-NL" dirty="0"/>
              <a:t>, etc.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</p:txBody>
      </p:sp>
      <p:sp>
        <p:nvSpPr>
          <p:cNvPr id="3" name="AutoShape 2" descr="afbeelding">
            <a:extLst>
              <a:ext uri="{FF2B5EF4-FFF2-40B4-BE49-F238E27FC236}">
                <a16:creationId xmlns:a16="http://schemas.microsoft.com/office/drawing/2014/main" id="{F3EAF11A-326C-44A6-9143-1C09EAA52F0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EEB3F57-629B-47FF-95EB-CBDBECCB4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044" y="382678"/>
            <a:ext cx="3925045" cy="297613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6A12D2D-6759-4459-8DCB-C5A7642955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044" y="3490766"/>
            <a:ext cx="3925045" cy="277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9977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221876E-54B7-4D7B-B788-DC3A73EED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28CCCFF-BBB7-4F97-A1A3-687A409F39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‘s Nachts verbranden planten hun suikers. Dit heet ook wel dissimilatie. De temperatuur in huis verlagen om verbranding van glucose/suikers te minimaliseren. De nachttemperatuur voor buitenplanten regelt dit vanzelf</a:t>
            </a:r>
          </a:p>
          <a:p>
            <a:endParaRPr lang="nl-NL" dirty="0"/>
          </a:p>
        </p:txBody>
      </p:sp>
      <p:pic>
        <p:nvPicPr>
          <p:cNvPr id="7" name="Tijdelijke aanduiding voor inhoud 3" descr="Schermopname">
            <a:extLst>
              <a:ext uri="{FF2B5EF4-FFF2-40B4-BE49-F238E27FC236}">
                <a16:creationId xmlns:a16="http://schemas.microsoft.com/office/drawing/2014/main" id="{9D66519A-C27D-40D7-B43F-FF4227D21A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028" y="2969703"/>
            <a:ext cx="7288903" cy="237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111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Luchtvochtigheid of rv </a:t>
            </a:r>
            <a:r>
              <a:rPr lang="nl-NL" sz="2800" dirty="0"/>
              <a:t>(relatieve luchtvochtigheid)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De hoeveelheid vocht of waterdamp in de lucht wordt uitgedrukt in procenten.</a:t>
            </a:r>
          </a:p>
          <a:p>
            <a:r>
              <a:rPr lang="nl-NL" dirty="0"/>
              <a:t>Een rv van 65 is dus 65% vocht. Je meet de rv met een hygrometer. </a:t>
            </a:r>
          </a:p>
          <a:p>
            <a:r>
              <a:rPr lang="nl-NL" dirty="0"/>
              <a:t>Bij hoge temperaturen (in een kas of sauna) kan er meer vocht in de lucht zitten die je ook kan voelen (broeierig)</a:t>
            </a:r>
          </a:p>
          <a:p>
            <a:r>
              <a:rPr lang="nl-NL" dirty="0"/>
              <a:t>Bij vorst of een centrale verwarming wordt de lucht juist droger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885" y="4043494"/>
            <a:ext cx="6446229" cy="223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545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C2A14B-7D8A-4D18-A62D-31B3288EC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6B4DB28-9EE1-4941-B94B-DBB52BF805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In huiskamers is de rv vaak te laag. Deze kan je verhogen door;</a:t>
            </a:r>
          </a:p>
          <a:p>
            <a:pPr lvl="1"/>
            <a:r>
              <a:rPr lang="nl-NL" dirty="0"/>
              <a:t>Plant voldoende water geven</a:t>
            </a:r>
          </a:p>
          <a:p>
            <a:pPr lvl="1"/>
            <a:r>
              <a:rPr lang="nl-NL" dirty="0"/>
              <a:t>Plant op een ‘eiland te zetten</a:t>
            </a:r>
          </a:p>
          <a:p>
            <a:pPr lvl="1"/>
            <a:r>
              <a:rPr lang="nl-NL" dirty="0"/>
              <a:t>Verdampingsbakjes of luchtbevochtiger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C9B571E-D0F9-4338-ABEF-4B98EA030B1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862" y="382829"/>
            <a:ext cx="6613236" cy="347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468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Planten en de bodem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 dirty="0"/>
              <a:t>In de natuurlijke omgeving is de bodem </a:t>
            </a:r>
            <a:r>
              <a:rPr lang="nl-NL" b="1" dirty="0"/>
              <a:t>de grond waarin de plant staat</a:t>
            </a:r>
            <a:r>
              <a:rPr lang="nl-NL" dirty="0"/>
              <a:t>. </a:t>
            </a:r>
          </a:p>
          <a:p>
            <a:r>
              <a:rPr lang="nl-NL" dirty="0"/>
              <a:t>Poot je een plant in de tuin dan zet je deze in de </a:t>
            </a:r>
            <a:r>
              <a:rPr lang="nl-NL" b="1" dirty="0"/>
              <a:t>volle grond.</a:t>
            </a:r>
          </a:p>
          <a:p>
            <a:r>
              <a:rPr lang="nl-NL" dirty="0"/>
              <a:t>In een bloempot is de bodem de </a:t>
            </a:r>
            <a:r>
              <a:rPr lang="nl-NL" b="1" dirty="0"/>
              <a:t>potgrond. </a:t>
            </a:r>
          </a:p>
          <a:p>
            <a:endParaRPr lang="nl-NL" b="1" dirty="0"/>
          </a:p>
          <a:p>
            <a:r>
              <a:rPr lang="nl-NL" dirty="0"/>
              <a:t>De bodem moet: </a:t>
            </a:r>
          </a:p>
          <a:p>
            <a:r>
              <a:rPr lang="nl-NL" b="1" dirty="0">
                <a:solidFill>
                  <a:schemeClr val="accent2">
                    <a:lumMod val="75000"/>
                  </a:schemeClr>
                </a:solidFill>
              </a:rPr>
              <a:t>Vruchtbaar zijn                                                                                                                                                         De juiste zuurgraad hebben                                                                                                                                 Voldoende luchtig zijn</a:t>
            </a:r>
          </a:p>
          <a:p>
            <a:endParaRPr lang="nl-NL" dirty="0"/>
          </a:p>
          <a:p>
            <a:r>
              <a:rPr lang="nl-NL" dirty="0"/>
              <a:t>Sommige planten stellen specifieke eisen aan de grond                                                                            waarin ze staan.</a:t>
            </a:r>
          </a:p>
        </p:txBody>
      </p:sp>
      <p:sp>
        <p:nvSpPr>
          <p:cNvPr id="4" name="AutoShape 2" descr="Afbeeldingsresultaat voor bodem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563" y="2444558"/>
            <a:ext cx="3828473" cy="38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5229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9455" y="286603"/>
            <a:ext cx="10786225" cy="5582491"/>
          </a:xfrm>
        </p:spPr>
        <p:txBody>
          <a:bodyPr/>
          <a:lstStyle/>
          <a:p>
            <a:r>
              <a:rPr lang="nl-NL" dirty="0"/>
              <a:t>                                                                                                </a:t>
            </a:r>
          </a:p>
          <a:p>
            <a:endParaRPr lang="nl-NL" dirty="0"/>
          </a:p>
          <a:p>
            <a:r>
              <a:rPr lang="nl-NL" dirty="0"/>
              <a:t>                                                                                                      Zuurgraad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                                                                  Luchtigheid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                                                                 Drainage</a:t>
            </a:r>
          </a:p>
        </p:txBody>
      </p:sp>
      <p:pic>
        <p:nvPicPr>
          <p:cNvPr id="4" name="Afbeelding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255" y="110836"/>
            <a:ext cx="4101436" cy="359294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55" y="1972948"/>
            <a:ext cx="3929303" cy="235758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7" y="3733380"/>
            <a:ext cx="4551165" cy="312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9402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Bemesting van planten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r>
              <a:rPr lang="nl-NL" dirty="0"/>
              <a:t>Bij voedseltekorten in de bodem (bijvoorbeeld uitputting)                                                                      moet je deze aanvullen door bemesten.</a:t>
            </a:r>
          </a:p>
          <a:p>
            <a:endParaRPr lang="nl-NL" dirty="0"/>
          </a:p>
          <a:p>
            <a:r>
              <a:rPr lang="nl-NL" dirty="0"/>
              <a:t>Bemesten van planten kan je doen met organische meststoffen </a:t>
            </a:r>
            <a:r>
              <a:rPr lang="nl-NL" dirty="0" err="1"/>
              <a:t>èn</a:t>
            </a:r>
            <a:r>
              <a:rPr lang="nl-NL" dirty="0"/>
              <a:t> kunstmeststoffen. Ieder heeft zijn eigen voor- en nadelen….</a:t>
            </a:r>
          </a:p>
          <a:p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583" y="265574"/>
            <a:ext cx="4590352" cy="2404197"/>
          </a:xfrm>
          <a:prstGeom prst="rect">
            <a:avLst/>
          </a:prstGeom>
        </p:spPr>
      </p:pic>
      <p:pic>
        <p:nvPicPr>
          <p:cNvPr id="6" name="Afbeelding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078" y="4442691"/>
            <a:ext cx="8629049" cy="166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5197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5DBE71-0066-4CBF-9C4E-5D80CCB9D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D5FD661C-570A-4143-B980-A22B89D83B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105" y="478112"/>
            <a:ext cx="7933789" cy="5494571"/>
          </a:xfrm>
        </p:spPr>
      </p:pic>
    </p:spTree>
    <p:extLst>
      <p:ext uri="{BB962C8B-B14F-4D97-AF65-F5344CB8AC3E}">
        <p14:creationId xmlns:p14="http://schemas.microsoft.com/office/powerpoint/2010/main" val="29557637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Planten in de winkel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1097280" y="1487055"/>
            <a:ext cx="10058400" cy="4710545"/>
          </a:xfrm>
        </p:spPr>
        <p:txBody>
          <a:bodyPr>
            <a:normAutofit/>
          </a:bodyPr>
          <a:lstStyle/>
          <a:p>
            <a:endParaRPr lang="nl-NL" dirty="0"/>
          </a:p>
          <a:p>
            <a:r>
              <a:rPr lang="nl-NL" sz="2200" dirty="0"/>
              <a:t>Hoe belanden bloemen en planten eigenlijk 					             in de winkel?</a:t>
            </a:r>
          </a:p>
          <a:p>
            <a:r>
              <a:rPr lang="nl-NL" sz="2200" dirty="0"/>
              <a:t>We volgen even de weg die ze hebben afgelegd                                                                                  vanaf de kweker…..</a:t>
            </a:r>
          </a:p>
          <a:p>
            <a:r>
              <a:rPr lang="nl-NL" sz="2200" dirty="0">
                <a:highlight>
                  <a:srgbClr val="FFFF00"/>
                </a:highlight>
              </a:rPr>
              <a:t>……………………………………..</a:t>
            </a:r>
          </a:p>
          <a:p>
            <a:r>
              <a:rPr lang="nl-NL" sz="2200" dirty="0"/>
              <a:t>Vervoer via vrachtwagen/bestelbus</a:t>
            </a:r>
          </a:p>
          <a:p>
            <a:pPr marL="0" indent="0">
              <a:buNone/>
            </a:pPr>
            <a:endParaRPr lang="nl-NL" sz="2200" dirty="0"/>
          </a:p>
          <a:p>
            <a:r>
              <a:rPr lang="nl-NL" sz="2200" b="1" dirty="0">
                <a:solidFill>
                  <a:srgbClr val="00B050"/>
                </a:solidFill>
              </a:rPr>
              <a:t>Let op!  </a:t>
            </a:r>
            <a:r>
              <a:rPr lang="nl-NL" sz="2200" dirty="0"/>
              <a:t>Bij lage temperaturen moet je planten heel snel binnen zetten en laten acclimatiseren…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327" y="203201"/>
            <a:ext cx="5071618" cy="337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0229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En als ze aankomen ‘los’ je ze. Kar naar binnen en documenten controleren </a:t>
            </a:r>
          </a:p>
          <a:p>
            <a:r>
              <a:rPr lang="nl-NL" dirty="0"/>
              <a:t>Verwijder voorzichtig eventuele verpakking (sommige planten blijven verpakt)</a:t>
            </a:r>
          </a:p>
          <a:p>
            <a:r>
              <a:rPr lang="nl-NL" dirty="0"/>
              <a:t>Controleer de kwaliteit </a:t>
            </a:r>
          </a:p>
          <a:p>
            <a:r>
              <a:rPr lang="nl-NL" dirty="0"/>
              <a:t>Plaats ze op een meest gunstige plaats in de winkel</a:t>
            </a:r>
          </a:p>
          <a:p>
            <a:r>
              <a:rPr lang="nl-NL" dirty="0"/>
              <a:t>Verzorg ze regelmatig</a:t>
            </a:r>
          </a:p>
          <a:p>
            <a:r>
              <a:rPr lang="nl-NL" dirty="0"/>
              <a:t>Let op je voorraad waarmee je derving voorkomt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80851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85950B-BBDE-445D-9859-0F9964CB7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5641B67-15C9-4730-8227-21B48408E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10058400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dirty="0"/>
              <a:t>Planten hebben voedsel nodig om in leven te blijven, en dat maken ze zelf.</a:t>
            </a:r>
          </a:p>
          <a:p>
            <a:pPr marL="0" indent="0">
              <a:buNone/>
            </a:pPr>
            <a:r>
              <a:rPr lang="nl-NL" sz="2400" dirty="0"/>
              <a:t>Zij maken voedsel in het </a:t>
            </a:r>
            <a:r>
              <a:rPr lang="nl-NL" sz="2400" b="1" dirty="0">
                <a:solidFill>
                  <a:schemeClr val="accent2">
                    <a:lumMod val="75000"/>
                  </a:schemeClr>
                </a:solidFill>
              </a:rPr>
              <a:t>chlorofyl</a:t>
            </a:r>
            <a:r>
              <a:rPr lang="nl-NL" sz="2400" dirty="0"/>
              <a:t> wat in de </a:t>
            </a:r>
            <a:r>
              <a:rPr lang="nl-NL" sz="2400" b="1" dirty="0">
                <a:solidFill>
                  <a:schemeClr val="accent2">
                    <a:lumMod val="75000"/>
                  </a:schemeClr>
                </a:solidFill>
              </a:rPr>
              <a:t>bladgroenkorrels</a:t>
            </a:r>
            <a:r>
              <a:rPr lang="nl-NL" sz="2400" dirty="0"/>
              <a:t> zit.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5A1AEC1-8382-4BC6-AEE3-E96E01E66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77" y="3593580"/>
            <a:ext cx="3135109" cy="2464414"/>
          </a:xfrm>
          <a:prstGeom prst="rect">
            <a:avLst/>
          </a:prstGeom>
        </p:spPr>
      </p:pic>
      <p:pic>
        <p:nvPicPr>
          <p:cNvPr id="7" name="Afbeelding 6" descr="Afbeelding met groen, reptiel, schildpad, dier&#10;&#10;Automatisch gegenereerde beschrijving">
            <a:extLst>
              <a:ext uri="{FF2B5EF4-FFF2-40B4-BE49-F238E27FC236}">
                <a16:creationId xmlns:a16="http://schemas.microsoft.com/office/drawing/2014/main" id="{07BFE4D4-C960-4A37-8F0A-A28A809250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004" y="3593580"/>
            <a:ext cx="3135109" cy="246441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CE6245B6-5160-4A44-9DFB-73A624C95A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174" y="3593580"/>
            <a:ext cx="2780307" cy="246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215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1" name="Rectangle 90">
            <a:extLst>
              <a:ext uri="{FF2B5EF4-FFF2-40B4-BE49-F238E27FC236}">
                <a16:creationId xmlns:a16="http://schemas.microsoft.com/office/drawing/2014/main" id="{605A42EF-68E6-4808-81CD-E5ABD0ED92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52802A6-6DC2-4F98-9E78-7BB5AC181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685" y="634946"/>
            <a:ext cx="5127171" cy="145075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 err="1"/>
              <a:t>Fotosynthese</a:t>
            </a:r>
            <a:endParaRPr lang="en-US" dirty="0"/>
          </a:p>
        </p:txBody>
      </p:sp>
      <p:pic>
        <p:nvPicPr>
          <p:cNvPr id="86" name="Tijdelijke aanduiding voor inhoud 8">
            <a:extLst>
              <a:ext uri="{FF2B5EF4-FFF2-40B4-BE49-F238E27FC236}">
                <a16:creationId xmlns:a16="http://schemas.microsoft.com/office/drawing/2014/main" id="{2711DC05-6361-4A51-8AEF-715C7DFF0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1"/>
            <a:ext cx="4153891" cy="3164027"/>
          </a:xfrm>
          <a:prstGeom prst="rect">
            <a:avLst/>
          </a:prstGeom>
        </p:spPr>
      </p:pic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3C4A154E-1950-4755-A5FC-5998EE0CC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11684" y="2086188"/>
            <a:ext cx="474880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Content Placeholder 87">
            <a:extLst>
              <a:ext uri="{FF2B5EF4-FFF2-40B4-BE49-F238E27FC236}">
                <a16:creationId xmlns:a16="http://schemas.microsoft.com/office/drawing/2014/main" id="{E35DEF7F-BA63-45AB-8610-DAECDF5F8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1684" y="2198914"/>
            <a:ext cx="5127172" cy="3670180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sz="2400" dirty="0"/>
              <a:t>                                    </a:t>
            </a:r>
            <a:r>
              <a:rPr lang="en-US" sz="2400" dirty="0" err="1"/>
              <a:t>Foto</a:t>
            </a:r>
            <a:r>
              <a:rPr lang="en-US" sz="2400" dirty="0"/>
              <a:t> = </a:t>
            </a:r>
            <a:r>
              <a:rPr lang="en-US" sz="2400" dirty="0" err="1"/>
              <a:t>licht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                             </a:t>
            </a:r>
            <a:r>
              <a:rPr lang="en-US" sz="2400" dirty="0" err="1"/>
              <a:t>Synthese</a:t>
            </a:r>
            <a:r>
              <a:rPr lang="en-US" sz="2400" dirty="0"/>
              <a:t> = </a:t>
            </a:r>
            <a:r>
              <a:rPr lang="en-US" sz="2400" dirty="0" err="1"/>
              <a:t>iets</a:t>
            </a:r>
            <a:r>
              <a:rPr lang="en-US" sz="2400" dirty="0"/>
              <a:t> </a:t>
            </a:r>
            <a:r>
              <a:rPr lang="en-US" sz="2400" dirty="0" err="1"/>
              <a:t>maken</a:t>
            </a:r>
            <a:endParaRPr lang="en-US" sz="2400" dirty="0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3FE9C285-56FB-4B36-8ECA-C2D6596AA9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937C076B-00B1-4629-B27F-A86F9885F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6ED0A920-CA4B-4295-B86D-71D062F09B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019" y="3221475"/>
            <a:ext cx="4749969" cy="310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971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B903D4-C2BC-4C15-8DDE-E90D411EE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033150"/>
          </a:xfrm>
        </p:spPr>
        <p:txBody>
          <a:bodyPr>
            <a:normAutofit/>
          </a:bodyPr>
          <a:lstStyle/>
          <a:p>
            <a:r>
              <a:rPr lang="nl-NL" sz="4400" dirty="0"/>
              <a:t>Planten en licht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F62C805-9742-4C59-B72A-6E4CE7B56C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537252"/>
            <a:ext cx="10058400" cy="4850296"/>
          </a:xfrm>
        </p:spPr>
        <p:txBody>
          <a:bodyPr>
            <a:normAutofit fontScale="92500" lnSpcReduction="10000"/>
          </a:bodyPr>
          <a:lstStyle/>
          <a:p>
            <a:endParaRPr lang="nl-NL" dirty="0"/>
          </a:p>
          <a:p>
            <a:r>
              <a:rPr lang="nl-NL" sz="2400" dirty="0"/>
              <a:t>Planten hebben </a:t>
            </a:r>
            <a:r>
              <a:rPr lang="nl-NL" sz="2400" b="1" u="sng" dirty="0">
                <a:solidFill>
                  <a:schemeClr val="accent2">
                    <a:lumMod val="75000"/>
                  </a:schemeClr>
                </a:solidFill>
              </a:rPr>
              <a:t>dag</a:t>
            </a:r>
            <a:r>
              <a:rPr lang="nl-NL" sz="2400" dirty="0"/>
              <a:t>licht nodig om in leven te blijven. Er is speciale assimilatieverlichting (in een kas) om planten te laten groeien, maar dat is een hulpmiddel.</a:t>
            </a:r>
          </a:p>
          <a:p>
            <a:r>
              <a:rPr lang="nl-NL" sz="2400" dirty="0"/>
              <a:t>In de natuurlijke omgeving staan planten op een plaats waar ze precies genoeg licht krijgen. Dat moet je in de winkel / woonkamer / tuin proberen zoveel mogelijk te benaderen. </a:t>
            </a:r>
          </a:p>
          <a:p>
            <a:endParaRPr lang="nl-NL" sz="2400" dirty="0"/>
          </a:p>
          <a:p>
            <a:r>
              <a:rPr lang="nl-NL" sz="2400" dirty="0"/>
              <a:t>Volle zon planten → 	harde stugge bladeren, waslaag, dik blad </a:t>
            </a:r>
          </a:p>
          <a:p>
            <a:r>
              <a:rPr lang="nl-NL" sz="2400" dirty="0"/>
              <a:t>Schaduwplanten →	groot bladoppervlak, dunne bladeren (bijv. varens)</a:t>
            </a:r>
          </a:p>
          <a:p>
            <a:endParaRPr lang="nl-NL" sz="2400" dirty="0"/>
          </a:p>
          <a:p>
            <a:r>
              <a:rPr lang="nl-NL" sz="2400" dirty="0"/>
              <a:t>In de vensterbank is de standplaats meestal niet ideaal. Dit wijkt vaak teveel af van de natuurlijke omgeving.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78386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E11C8F-BD09-4461-A16C-DA1B834EB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266081F-9B74-413E-B4E8-C3D7207732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414779"/>
            <a:ext cx="10058400" cy="5946263"/>
          </a:xfrm>
        </p:spPr>
        <p:txBody>
          <a:bodyPr>
            <a:normAutofit/>
          </a:bodyPr>
          <a:lstStyle/>
          <a:p>
            <a:r>
              <a:rPr lang="nl-NL" sz="2400" dirty="0"/>
              <a:t>Planten hebben, net als mensen, ook rustperiodes nodig. In zo’n periode maakt de plant geen suikers of glucose aan, maar verbruikt deze.</a:t>
            </a:r>
          </a:p>
          <a:p>
            <a:endParaRPr lang="nl-NL" sz="2400" dirty="0"/>
          </a:p>
          <a:p>
            <a:r>
              <a:rPr lang="nl-NL" sz="2400" dirty="0"/>
              <a:t>Je kunt planten een rustperiode geven door hem uit direct zonlicht te zetten en in een koelere omgeving te zetten. Je geeft in een rustperiode ook geen voeding.</a:t>
            </a:r>
          </a:p>
          <a:p>
            <a:endParaRPr lang="nl-NL" sz="2400" dirty="0"/>
          </a:p>
          <a:p>
            <a:r>
              <a:rPr lang="nl-NL" sz="2400" dirty="0"/>
              <a:t>Je hebt: </a:t>
            </a:r>
          </a:p>
          <a:p>
            <a:r>
              <a:rPr lang="nl-NL" sz="2400" dirty="0" err="1"/>
              <a:t>Kortedagplanten</a:t>
            </a:r>
            <a:r>
              <a:rPr lang="nl-NL" sz="2400" dirty="0"/>
              <a:t>	minstens 12 uur in het donker</a:t>
            </a:r>
          </a:p>
          <a:p>
            <a:r>
              <a:rPr lang="nl-NL" sz="2400" dirty="0" err="1"/>
              <a:t>Langedagplanten</a:t>
            </a:r>
            <a:r>
              <a:rPr lang="nl-NL" sz="2400" dirty="0"/>
              <a:t>	minimaal 12-14 uur licht</a:t>
            </a:r>
          </a:p>
          <a:p>
            <a:r>
              <a:rPr lang="nl-NL" sz="2400" dirty="0" err="1"/>
              <a:t>Dagneutrale</a:t>
            </a:r>
            <a:r>
              <a:rPr lang="nl-NL" sz="2400" dirty="0"/>
              <a:t> planten  reageren op temperatuur</a:t>
            </a:r>
          </a:p>
          <a:p>
            <a:endParaRPr lang="nl-NL" sz="2400" dirty="0"/>
          </a:p>
          <a:p>
            <a:r>
              <a:rPr lang="nl-NL" sz="1600" dirty="0"/>
              <a:t>                                                                            </a:t>
            </a:r>
            <a:r>
              <a:rPr lang="nl-NL" sz="1600" dirty="0" err="1"/>
              <a:t>Dagneutrale</a:t>
            </a:r>
            <a:r>
              <a:rPr lang="nl-NL" sz="1600" dirty="0"/>
              <a:t> plant, Anthurium </a:t>
            </a:r>
            <a:r>
              <a:rPr lang="nl-NL" sz="1600" dirty="0" err="1"/>
              <a:t>Andreanum</a:t>
            </a:r>
            <a:endParaRPr lang="nl-NL" sz="1600" dirty="0"/>
          </a:p>
          <a:p>
            <a:endParaRPr lang="nl-NL" sz="2400" dirty="0"/>
          </a:p>
        </p:txBody>
      </p:sp>
      <p:pic>
        <p:nvPicPr>
          <p:cNvPr id="9" name="Afbeelding 8" descr="Afbeelding met boeket, plant, bloem, vaas&#10;&#10;Automatisch gegenereerde beschrijving">
            <a:extLst>
              <a:ext uri="{FF2B5EF4-FFF2-40B4-BE49-F238E27FC236}">
                <a16:creationId xmlns:a16="http://schemas.microsoft.com/office/drawing/2014/main" id="{2FC2BF0D-1170-421D-A744-8409423656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007" y="2474798"/>
            <a:ext cx="3756070" cy="375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9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45097" y="1089891"/>
            <a:ext cx="10910583" cy="4779203"/>
          </a:xfrm>
        </p:spPr>
        <p:txBody>
          <a:bodyPr/>
          <a:lstStyle/>
          <a:p>
            <a:r>
              <a:rPr lang="nl-NL" sz="2400" dirty="0" err="1"/>
              <a:t>Kortedagplanten</a:t>
            </a:r>
            <a:r>
              <a:rPr lang="nl-NL" sz="2400" dirty="0"/>
              <a:t>, minstens 12 uur in het donker</a:t>
            </a:r>
          </a:p>
          <a:p>
            <a:endParaRPr lang="nl-NL" sz="2400" dirty="0"/>
          </a:p>
          <a:p>
            <a:pPr lvl="1"/>
            <a:r>
              <a:rPr lang="nl-NL" sz="2400" dirty="0" err="1"/>
              <a:t>Kalanchoë</a:t>
            </a:r>
            <a:r>
              <a:rPr lang="nl-NL" sz="2400" dirty="0"/>
              <a:t>, Salvia, </a:t>
            </a:r>
          </a:p>
          <a:p>
            <a:pPr lvl="1"/>
            <a:r>
              <a:rPr lang="nl-NL" sz="2400" dirty="0"/>
              <a:t>Eenjarige groenten als groene uien </a:t>
            </a:r>
            <a:r>
              <a:rPr lang="nl-NL" sz="2000" dirty="0"/>
              <a:t>(</a:t>
            </a:r>
            <a:r>
              <a:rPr lang="nl-NL" sz="2000" dirty="0" err="1"/>
              <a:t>Allium</a:t>
            </a:r>
            <a:r>
              <a:rPr lang="nl-NL" sz="2000" dirty="0"/>
              <a:t> </a:t>
            </a:r>
            <a:r>
              <a:rPr lang="nl-NL" sz="2000" dirty="0" err="1"/>
              <a:t>cepa</a:t>
            </a:r>
            <a:r>
              <a:rPr lang="nl-NL" sz="2000" dirty="0"/>
              <a:t> L.) </a:t>
            </a:r>
            <a:r>
              <a:rPr lang="nl-NL" sz="2400" dirty="0"/>
              <a:t>en soja </a:t>
            </a:r>
            <a:r>
              <a:rPr lang="nl-NL" sz="2000" dirty="0"/>
              <a:t>(Glycine max) </a:t>
            </a:r>
          </a:p>
          <a:p>
            <a:pPr lvl="1"/>
            <a:r>
              <a:rPr lang="nl-NL" sz="2400" dirty="0"/>
              <a:t>Aardbeien, </a:t>
            </a:r>
            <a:r>
              <a:rPr lang="nl-NL" sz="2000" dirty="0"/>
              <a:t>zoals </a:t>
            </a:r>
            <a:r>
              <a:rPr lang="nl-NL" sz="2000" dirty="0" err="1"/>
              <a:t>Fragaria</a:t>
            </a:r>
            <a:r>
              <a:rPr lang="nl-NL" sz="2000" dirty="0"/>
              <a:t> </a:t>
            </a:r>
            <a:r>
              <a:rPr lang="nl-NL" sz="2000" dirty="0" err="1"/>
              <a:t>ananassa</a:t>
            </a:r>
            <a:r>
              <a:rPr lang="nl-NL" sz="2000" dirty="0"/>
              <a:t> "</a:t>
            </a:r>
            <a:r>
              <a:rPr lang="nl-NL" sz="2000" dirty="0" err="1"/>
              <a:t>Camarosa</a:t>
            </a:r>
            <a:r>
              <a:rPr lang="nl-NL" sz="2000" dirty="0"/>
              <a:t>" </a:t>
            </a:r>
            <a:r>
              <a:rPr lang="nl-NL" sz="2400" dirty="0"/>
              <a:t>en ander fruit.</a:t>
            </a:r>
          </a:p>
          <a:p>
            <a:pPr lvl="1"/>
            <a:endParaRPr lang="nl-NL" sz="2400" dirty="0"/>
          </a:p>
          <a:p>
            <a:endParaRPr lang="nl-NL" sz="2400" dirty="0"/>
          </a:p>
          <a:p>
            <a:r>
              <a:rPr lang="nl-NL" sz="2400" dirty="0" err="1"/>
              <a:t>Langedagplanten</a:t>
            </a:r>
            <a:r>
              <a:rPr lang="nl-NL" sz="2400" dirty="0"/>
              <a:t>, minimaal 12-14 uur licht</a:t>
            </a:r>
          </a:p>
          <a:p>
            <a:endParaRPr lang="nl-NL" sz="2400" dirty="0"/>
          </a:p>
          <a:p>
            <a:pPr lvl="1"/>
            <a:r>
              <a:rPr lang="nl-NL" sz="2400" dirty="0"/>
              <a:t>Sla, spinazie, aardappelen </a:t>
            </a:r>
            <a:r>
              <a:rPr lang="nl-NL" sz="2000" dirty="0"/>
              <a:t>(de vorming van de knollen)</a:t>
            </a:r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028" y="603331"/>
            <a:ext cx="2966278" cy="243774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619" y="3816927"/>
            <a:ext cx="2928072" cy="292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937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8ABDC0-C45C-423A-B430-DC17BAB89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023723"/>
          </a:xfrm>
        </p:spPr>
        <p:txBody>
          <a:bodyPr>
            <a:normAutofit/>
          </a:bodyPr>
          <a:lstStyle/>
          <a:p>
            <a:r>
              <a:rPr lang="nl-NL" sz="4400" dirty="0"/>
              <a:t>Planten en water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00A95DA-D923-42C1-A2AA-037F886C8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723" y="1533236"/>
            <a:ext cx="10381957" cy="4788947"/>
          </a:xfrm>
        </p:spPr>
        <p:txBody>
          <a:bodyPr>
            <a:normAutofit/>
          </a:bodyPr>
          <a:lstStyle/>
          <a:p>
            <a:endParaRPr lang="nl-NL" sz="2400" dirty="0"/>
          </a:p>
          <a:p>
            <a:r>
              <a:rPr lang="nl-NL" sz="2400" dirty="0"/>
              <a:t>Mineralen uit de bodem worden via de wortels en stengels naar de cellen getransporteerd en daar verdeeld.</a:t>
            </a:r>
          </a:p>
          <a:p>
            <a:endParaRPr lang="nl-NL" sz="2400" dirty="0"/>
          </a:p>
          <a:p>
            <a:r>
              <a:rPr lang="nl-NL" sz="2400" dirty="0" err="1"/>
              <a:t>Celvulling</a:t>
            </a:r>
            <a:r>
              <a:rPr lang="nl-NL" sz="2400" dirty="0"/>
              <a:t> </a:t>
            </a:r>
            <a:r>
              <a:rPr lang="nl-NL" dirty="0"/>
              <a:t>(turgor) </a:t>
            </a:r>
            <a:r>
              <a:rPr lang="nl-NL" sz="2400" dirty="0"/>
              <a:t>voor stevigheid. Bij te weinig water                                                                    verdwijnt de cel spanning (de plant blijft wel                                                          verdampen) en wordt de plant slap.</a:t>
            </a:r>
          </a:p>
          <a:p>
            <a:endParaRPr lang="nl-NL" sz="2400" dirty="0"/>
          </a:p>
          <a:p>
            <a:r>
              <a:rPr lang="nl-NL" sz="2400" dirty="0"/>
              <a:t>Planten verdampen water door hun huidmondjes.                                                                 Zij openen en sluiten deze zelfstandig.</a:t>
            </a:r>
          </a:p>
        </p:txBody>
      </p:sp>
      <p:pic>
        <p:nvPicPr>
          <p:cNvPr id="5" name="Afbeelding 4" descr="Afbeelding met buiten, plant, gras, grond&#10;&#10;Automatisch gegenereerde beschrijving">
            <a:extLst>
              <a:ext uri="{FF2B5EF4-FFF2-40B4-BE49-F238E27FC236}">
                <a16:creationId xmlns:a16="http://schemas.microsoft.com/office/drawing/2014/main" id="{9C85C33E-7F35-4552-B4EC-089A294F8F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205" y="3277772"/>
            <a:ext cx="4566617" cy="304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282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22169" y="707009"/>
            <a:ext cx="10533511" cy="5467547"/>
          </a:xfrm>
        </p:spPr>
        <p:txBody>
          <a:bodyPr>
            <a:normAutofit fontScale="92500" lnSpcReduction="10000"/>
          </a:bodyPr>
          <a:lstStyle/>
          <a:p>
            <a:r>
              <a:rPr lang="nl-NL" sz="2400" dirty="0"/>
              <a:t>Hygrofyten  	Planten die houden van een vochtige omgeving						</a:t>
            </a:r>
            <a:r>
              <a:rPr lang="nl-NL" sz="2400" dirty="0" err="1"/>
              <a:t>Guttatie</a:t>
            </a:r>
            <a:r>
              <a:rPr lang="nl-NL" sz="2400" dirty="0"/>
              <a:t> door poriën aan de rand van het blad (kunnen moeilijk verdampen)		Vochtige grond 										Sproeien</a:t>
            </a:r>
            <a:endParaRPr lang="nl-NL" sz="1800" dirty="0"/>
          </a:p>
          <a:p>
            <a:endParaRPr lang="nl-NL" sz="2400" dirty="0"/>
          </a:p>
          <a:p>
            <a:r>
              <a:rPr lang="nl-NL" sz="2400" dirty="0"/>
              <a:t>Mesofyten	Gematigd klimaat									Normale verdamping via huidmondjes 							Laten blad vallen in de herfst								Regelmatig water nodig </a:t>
            </a:r>
          </a:p>
          <a:p>
            <a:endParaRPr lang="nl-NL" sz="2400" dirty="0"/>
          </a:p>
          <a:p>
            <a:r>
              <a:rPr lang="nl-NL" sz="2400" dirty="0"/>
              <a:t>Xerofyten	Droog en warm klimaat</a:t>
            </a:r>
          </a:p>
          <a:p>
            <a:pPr marL="201168" lvl="1" indent="0">
              <a:buNone/>
            </a:pPr>
            <a:r>
              <a:rPr lang="nl-NL" sz="2400" dirty="0"/>
              <a:t>		Blad met dik oppervlakte of een waslaag</a:t>
            </a:r>
          </a:p>
          <a:p>
            <a:pPr marL="201168" lvl="1" indent="0">
              <a:buNone/>
            </a:pPr>
            <a:r>
              <a:rPr lang="nl-NL" sz="2400" dirty="0"/>
              <a:t>		Klein bladoppervlak en weinig diep liggende huidmondjes</a:t>
            </a:r>
          </a:p>
          <a:p>
            <a:pPr marL="201168" lvl="1" indent="0">
              <a:buNone/>
            </a:pPr>
            <a:r>
              <a:rPr lang="nl-NL" sz="2400" dirty="0"/>
              <a:t>		Slaan water op in hun blad en je hoeft weinig te gieten</a:t>
            </a:r>
          </a:p>
          <a:p>
            <a:r>
              <a:rPr lang="nl-NL" dirty="0"/>
              <a:t>	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310" y="2158692"/>
            <a:ext cx="3916218" cy="195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304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1913" y="452582"/>
            <a:ext cx="10693767" cy="5416512"/>
          </a:xfrm>
        </p:spPr>
        <p:txBody>
          <a:bodyPr>
            <a:normAutofit/>
          </a:bodyPr>
          <a:lstStyle/>
          <a:p>
            <a:r>
              <a:rPr lang="nl-NL" sz="2400" dirty="0"/>
              <a:t>Planten verdampen water door hun opperhuid en huidmondjes.</a:t>
            </a:r>
          </a:p>
          <a:p>
            <a:r>
              <a:rPr lang="nl-NL" sz="2400" dirty="0"/>
              <a:t>De opperhuid is aangepast aan hun natuurlijke groeiomgeving, dus niet alle planten zijn hetzelfde.</a:t>
            </a:r>
          </a:p>
          <a:p>
            <a:endParaRPr lang="nl-NL" sz="2400" dirty="0"/>
          </a:p>
          <a:p>
            <a:r>
              <a:rPr lang="nl-NL" sz="2400" dirty="0"/>
              <a:t>Warm en droog klimaat = dikke opperhuid</a:t>
            </a:r>
          </a:p>
          <a:p>
            <a:r>
              <a:rPr lang="nl-NL" sz="2400" dirty="0"/>
              <a:t>Warm en vochtig klimaat = dunne opperhuid</a:t>
            </a:r>
          </a:p>
          <a:p>
            <a:endParaRPr lang="nl-NL" sz="2400" dirty="0"/>
          </a:p>
          <a:p>
            <a:r>
              <a:rPr lang="nl-NL" sz="2400" dirty="0"/>
              <a:t>Sommige planten gaan flexibel om met                                                                                                                verschillende weersomstandigheden;                                                                                                          de </a:t>
            </a:r>
            <a:r>
              <a:rPr lang="nl-NL" sz="2400" dirty="0" err="1"/>
              <a:t>Rhododendron</a:t>
            </a:r>
            <a:r>
              <a:rPr lang="nl-NL" sz="2400" dirty="0"/>
              <a:t> rolt haar bladeren op in                                                                                               droge periodes. Hiermee beperkt ze de verdamping.</a:t>
            </a:r>
          </a:p>
          <a:p>
            <a:endParaRPr lang="nl-NL" sz="2400" dirty="0"/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361" y="1903339"/>
            <a:ext cx="4937245" cy="370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498039"/>
      </p:ext>
    </p:extLst>
  </p:cSld>
  <p:clrMapOvr>
    <a:masterClrMapping/>
  </p:clrMapOvr>
</p:sld>
</file>

<file path=ppt/theme/theme1.xml><?xml version="1.0" encoding="utf-8"?>
<a:theme xmlns:a="http://schemas.openxmlformats.org/drawingml/2006/main" name="Terugblik">
  <a:themeElements>
    <a:clrScheme name="Terugblik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Terugblik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rugblik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793C7D7F3BC946A5F2904ADE47754D" ma:contentTypeVersion="14" ma:contentTypeDescription="Een nieuw document maken." ma:contentTypeScope="" ma:versionID="7a4dcaf2bb192a9d56ebd998db484bf9">
  <xsd:schema xmlns:xsd="http://www.w3.org/2001/XMLSchema" xmlns:xs="http://www.w3.org/2001/XMLSchema" xmlns:p="http://schemas.microsoft.com/office/2006/metadata/properties" xmlns:ns3="c2e09757-d42c-4fcd-ae27-c71d4b258210" xmlns:ns4="bfe1b49f-1cd4-47d5-a3dc-4ad9ba0da7af" targetNamespace="http://schemas.microsoft.com/office/2006/metadata/properties" ma:root="true" ma:fieldsID="1b4973538e45edc3b2c6d76a7420def2" ns3:_="" ns4:_="">
    <xsd:import namespace="c2e09757-d42c-4fcd-ae27-c71d4b258210"/>
    <xsd:import namespace="bfe1b49f-1cd4-47d5-a3dc-4ad9ba0da7a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e09757-d42c-4fcd-ae27-c71d4b2582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e1b49f-1cd4-47d5-a3dc-4ad9ba0da7af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90E203C-0B5C-432A-92EC-2891220CC0F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2e09757-d42c-4fcd-ae27-c71d4b258210"/>
    <ds:schemaRef ds:uri="bfe1b49f-1cd4-47d5-a3dc-4ad9ba0da7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66EB0BD-7494-4E47-A09C-A6A28C4E756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AC6D98F-AA73-46D7-B8BD-4739924D6CDD}">
  <ds:schemaRefs>
    <ds:schemaRef ds:uri="http://www.w3.org/XML/1998/namespace"/>
    <ds:schemaRef ds:uri="http://schemas.microsoft.com/office/infopath/2007/PartnerControls"/>
    <ds:schemaRef ds:uri="c2e09757-d42c-4fcd-ae27-c71d4b258210"/>
    <ds:schemaRef ds:uri="http://purl.org/dc/elements/1.1/"/>
    <ds:schemaRef ds:uri="bfe1b49f-1cd4-47d5-a3dc-4ad9ba0da7af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1664</TotalTime>
  <Words>1010</Words>
  <Application>Microsoft Office PowerPoint</Application>
  <PresentationFormat>Breedbeeld</PresentationFormat>
  <Paragraphs>120</Paragraphs>
  <Slides>19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2" baseType="lpstr">
      <vt:lpstr>Calibri</vt:lpstr>
      <vt:lpstr>Calibri Light</vt:lpstr>
      <vt:lpstr>Terugblik</vt:lpstr>
      <vt:lpstr>Verzorging (kamer)planten</vt:lpstr>
      <vt:lpstr>PowerPoint-presentatie</vt:lpstr>
      <vt:lpstr>Fotosynthese</vt:lpstr>
      <vt:lpstr>Planten en licht</vt:lpstr>
      <vt:lpstr>PowerPoint-presentatie</vt:lpstr>
      <vt:lpstr>PowerPoint-presentatie</vt:lpstr>
      <vt:lpstr>Planten en water</vt:lpstr>
      <vt:lpstr>PowerPoint-presentatie</vt:lpstr>
      <vt:lpstr>PowerPoint-presentatie</vt:lpstr>
      <vt:lpstr>Planten en temperatuur</vt:lpstr>
      <vt:lpstr>PowerPoint-presentatie</vt:lpstr>
      <vt:lpstr>Luchtvochtigheid of rv (relatieve luchtvochtigheid)</vt:lpstr>
      <vt:lpstr>PowerPoint-presentatie</vt:lpstr>
      <vt:lpstr>Planten en de bodem</vt:lpstr>
      <vt:lpstr>PowerPoint-presentatie</vt:lpstr>
      <vt:lpstr>Bemesting van planten</vt:lpstr>
      <vt:lpstr>PowerPoint-presentatie</vt:lpstr>
      <vt:lpstr>Planten in de winkel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Kamerplanten (en alles wat erbij komt kijken….)</dc:title>
  <dc:creator>Kor&amp;Annoeschka</dc:creator>
  <cp:lastModifiedBy>Annoeschka Turksema</cp:lastModifiedBy>
  <cp:revision>83</cp:revision>
  <dcterms:created xsi:type="dcterms:W3CDTF">2018-11-01T18:39:08Z</dcterms:created>
  <dcterms:modified xsi:type="dcterms:W3CDTF">2022-10-25T10:47:20Z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0x01010079793C7D7F3BC946A5F2904ADE47754D</vt:lpwstr>
  </property>
</Properties>
</file>